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7" Type="http://schemas.openxmlformats.org/officeDocument/2006/relationships/viewProps" Target="viewProps.xml" /><Relationship Id="rId3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5" Type="http://schemas.openxmlformats.org/officeDocument/2006/relationships/commentAuthors" Target="commentAuthors.xml" /><Relationship Id="rId34" Type="http://schemas.openxmlformats.org/officeDocument/2006/relationships/handoutMaster" Target="handoutMasters/handoutMaster1.xml" /><Relationship Id="rId39" Type="http://schemas.openxmlformats.org/officeDocument/2006/relationships/tableStyles" Target="tableStyles.xml" /><Relationship Id="rId3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df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1879478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FR waits for the “recover” its unfunded liabilities continue to grow.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pic>
        <p:nvPicPr>
          <p:cNvPr descr="RMarkdown_SCRS_files/figure-pptx/tabl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Monte</a:t>
            </a:r>
            <a:r>
              <a:rPr/>
              <a:t> </a:t>
            </a:r>
            <a:r>
              <a:rPr/>
              <a:t>Carlo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expected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Forecasts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generally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BNYM,</a:t>
            </a:r>
            <a:r>
              <a:rPr/>
              <a:t> </a:t>
            </a:r>
            <a:r>
              <a:rPr/>
              <a:t>JPMC,</a:t>
            </a:r>
            <a:r>
              <a:rPr/>
              <a:t> </a:t>
            </a:r>
            <a:r>
              <a:rPr/>
              <a:t>BlackRock,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Affiliates,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Horizon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Services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estimates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approximate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(2020-2050)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[1] 3679.484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2021-12-29 14:27
##   Status: 200
##   Content-Type: application/octet-stream
##   Size: 13.8 kB
## &lt;ON DISK&gt;  /var/folders/0z/p5zgjmbn6531bgclzwc383500000gn/T//RtmpJsQQYy/file88550862087.xlsx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22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-   Only 37.7% of new SCRS employees will stay for 8 years to vest.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-   And only 12.3% of the same employees will be on the job after 34 years needed to qualify for full retirement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$9.82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$6.99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$3.68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$2.57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$206 million to unfunded liabilities since 2001.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5261577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by:Pension Integrity Project at Reason Foundation. 2022—Preliminary Draft</dc:creator>
  <cp:keywords/>
  <dcterms:created xsi:type="dcterms:W3CDTF">2021-12-29T14:27:21Z</dcterms:created>
  <dcterms:modified xsi:type="dcterms:W3CDTF">2021-12-29T14:27:21Z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output">
    <vt:lpwstr/>
  </property>
</Properties>
</file>